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  <p:sldMasterId id="2147483650" r:id="rId6"/>
    <p:sldMasterId id="2147483651" r:id="rId7"/>
    <p:sldMasterId id="2147483652" r:id="rId8"/>
    <p:sldMasterId id="2147483653" r:id="rId9"/>
    <p:sldMasterId id="2147483654" r:id="rId10"/>
    <p:sldMasterId id="2147483655" r:id="rId11"/>
    <p:sldMasterId id="2147483656" r:id="rId12"/>
    <p:sldMasterId id="2147483657" r:id="rId13"/>
    <p:sldMasterId id="2147483658" r:id="rId14"/>
    <p:sldMasterId id="2147483659" r:id="rId15"/>
    <p:sldMasterId id="2147483660" r:id="rId16"/>
    <p:sldMasterId id="2147483661" r:id="rId17"/>
  </p:sldMasterIdLst>
  <p:sldIdLst>
    <p:sldId id="260" r:id="rId18"/>
  </p:sldIdLst>
  <p:sldSz cx="12801600" cy="22860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1pPr>
    <a:lvl2pPr marL="482600" indent="657225"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2pPr>
    <a:lvl3pPr marL="966788" indent="1314450"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3pPr>
    <a:lvl4pPr marL="1454150" indent="1968500"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4pPr>
    <a:lvl5pPr marL="1936750" indent="2625725"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5pPr>
    <a:lvl6pPr marL="2286000" algn="l" defTabSz="914400" rtl="0" eaLnBrk="1" latinLnBrk="0" hangingPunct="1"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6pPr>
    <a:lvl7pPr marL="2743200" algn="l" defTabSz="914400" rtl="0" eaLnBrk="1" latinLnBrk="0" hangingPunct="1"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7pPr>
    <a:lvl8pPr marL="3200400" algn="l" defTabSz="914400" rtl="0" eaLnBrk="1" latinLnBrk="0" hangingPunct="1"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8pPr>
    <a:lvl9pPr marL="3657600" algn="l" defTabSz="914400" rtl="0" eaLnBrk="1" latinLnBrk="0" hangingPunct="1"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9pPr>
  </p:defaultTextStyle>
  <p:extLst>
    <p:ext uri="{EFAFB233-063F-42B5-8137-9DF3F51BA10A}">
      <p15:sldGuideLst xmlns:p15="http://schemas.microsoft.com/office/powerpoint/2012/main">
        <p15:guide id="1" orient="horz" pos="720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CC66"/>
    <a:srgbClr val="FF9933"/>
    <a:srgbClr val="00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85A9B-874A-9B9B-56A3-92867FD83FC1}" v="48" dt="2025-02-17T06:14:15.720"/>
    <p1510:client id="{ED4DB9BB-4856-0E1E-5435-3FBB30B6525D}" v="1" dt="2025-02-17T03:52:00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331" autoAdjust="0"/>
  </p:normalViewPr>
  <p:slideViewPr>
    <p:cSldViewPr>
      <p:cViewPr>
        <p:scale>
          <a:sx n="50" d="100"/>
          <a:sy n="50" d="100"/>
        </p:scale>
        <p:origin x="1814" y="-3782"/>
      </p:cViewPr>
      <p:guideLst>
        <p:guide orient="horz" pos="720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88336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84159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595180"/>
            <a:ext cx="2880360" cy="19826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95180"/>
            <a:ext cx="8555736" cy="19826654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46645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28820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36772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  <a:prstGeom prst="rect">
            <a:avLst/>
          </a:prstGeom>
        </p:spPr>
        <p:txBody>
          <a:bodyPr lIns="97067" tIns="48535" rIns="97067" bIns="48535"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45516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076174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89326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56515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6251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  <a:prstGeom prst="rect">
            <a:avLst/>
          </a:prstGeom>
        </p:spPr>
        <p:txBody>
          <a:bodyPr lIns="97067" tIns="48535" rIns="97067" bIns="485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21949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  <a:prstGeom prst="rect">
            <a:avLst/>
          </a:prstGeom>
        </p:spPr>
        <p:txBody>
          <a:bodyPr lIns="97067" tIns="48535" rIns="97067" bIns="485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1845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3841571"/>
            <a:ext cx="2574544" cy="106048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3841571"/>
            <a:ext cx="7638288" cy="106048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62057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23542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916430"/>
            <a:ext cx="2880360" cy="19505396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916430"/>
            <a:ext cx="8555736" cy="19505396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99226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81113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76737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19222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6492782"/>
            <a:ext cx="2439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6472" y="6492782"/>
            <a:ext cx="2439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14529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40678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23240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5377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4907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1712" y="3841571"/>
            <a:ext cx="10298176" cy="10604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6734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5664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81060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52862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265730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4786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66731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6492782"/>
            <a:ext cx="5106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6492782"/>
            <a:ext cx="5106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63968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3125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40981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699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574153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79948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12649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21422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757112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13322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4492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07148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2512" y="6492782"/>
            <a:ext cx="19060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43872" y="6492782"/>
            <a:ext cx="19060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37844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94019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102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00354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33296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05273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2533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87715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762930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27272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940051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64697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6492782"/>
            <a:ext cx="2439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6472" y="6492782"/>
            <a:ext cx="2439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01577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5951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21806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75271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87833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33693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9931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987250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4527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6492782"/>
            <a:ext cx="5106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6492782"/>
            <a:ext cx="5106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3972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1845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0293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632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7439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2067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8582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3934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2201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2364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4605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46550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25663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66422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211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1234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1204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49956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1262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84655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5332881"/>
            <a:ext cx="2880360" cy="150889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8555736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7334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81311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17343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  <a:prstGeom prst="rect">
            <a:avLst/>
          </a:prstGeom>
        </p:spPr>
        <p:txBody>
          <a:bodyPr lIns="97067" tIns="48535" rIns="97067" bIns="48535"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23190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2975864"/>
            <a:ext cx="5106416" cy="1690828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2975864"/>
            <a:ext cx="5106416" cy="1690828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8722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7016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11795220"/>
            <a:ext cx="5106416" cy="265121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11795220"/>
            <a:ext cx="5106416" cy="265121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94874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60406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38957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  <a:prstGeom prst="rect">
            <a:avLst/>
          </a:prstGeom>
        </p:spPr>
        <p:txBody>
          <a:bodyPr lIns="97067" tIns="48535" rIns="97067" bIns="485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0317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  <a:prstGeom prst="rect">
            <a:avLst/>
          </a:prstGeom>
        </p:spPr>
        <p:txBody>
          <a:bodyPr lIns="97067" tIns="48535" rIns="97067" bIns="485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47342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88574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916437"/>
            <a:ext cx="2880360" cy="18967711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916437"/>
            <a:ext cx="8555736" cy="189677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46897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79009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74105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33770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8107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90743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83165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57089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6360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9457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55131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6938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5332877"/>
            <a:ext cx="2880360" cy="15903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77"/>
            <a:ext cx="8555736" cy="15903928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50922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307616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92525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9053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44276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27761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71563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65942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01609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65555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70285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71988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5332877"/>
            <a:ext cx="2880360" cy="15903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77"/>
            <a:ext cx="8555736" cy="15903928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4351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9451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671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16644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89449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856" y="11227109"/>
            <a:ext cx="2844800" cy="773723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000" y="11227109"/>
            <a:ext cx="2844800" cy="773723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49400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33225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02054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4934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66416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18157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01571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7064" y="3300505"/>
            <a:ext cx="1443736" cy="156638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856" y="3300505"/>
            <a:ext cx="4245864" cy="156638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85721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30015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2508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29045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61995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856" y="11227109"/>
            <a:ext cx="2844800" cy="773723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000" y="11227109"/>
            <a:ext cx="2844800" cy="773723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819520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93468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14828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90185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47947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38442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101241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7064" y="3300505"/>
            <a:ext cx="1443736" cy="156638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856" y="3300505"/>
            <a:ext cx="4245864" cy="156638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5189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50591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49083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00898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87557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51755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85819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96299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91952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76288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5581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26375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11795125"/>
            <a:ext cx="102997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3840163"/>
            <a:ext cx="10299700" cy="77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94297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414463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2pPr>
      <a:lvl3pPr marL="1885950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3pPr>
      <a:lvl4pPr marL="2357438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4pPr>
      <a:lvl5pPr marL="282892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5pPr>
      <a:lvl6pPr marL="3316490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6pPr>
      <a:lvl7pPr marL="3801830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7pPr>
      <a:lvl8pPr marL="4287172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8pPr>
      <a:lvl9pPr marL="4772512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6491288"/>
            <a:ext cx="49657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03275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274763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2pPr>
      <a:lvl3pPr marL="1746250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3pPr>
      <a:lvl4pPr marL="221773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4pPr>
      <a:lvl5pPr marL="269398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5pPr>
      <a:lvl6pPr marL="317998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6pPr>
      <a:lvl7pPr marL="366532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7pPr>
      <a:lvl8pPr marL="4150671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8pPr>
      <a:lvl9pPr marL="4636010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6491288"/>
            <a:ext cx="102997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03275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274763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2pPr>
      <a:lvl3pPr marL="1746250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3pPr>
      <a:lvl4pPr marL="221773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4pPr>
      <a:lvl5pPr marL="269398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5pPr>
      <a:lvl6pPr marL="317998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6pPr>
      <a:lvl7pPr marL="366532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7pPr>
      <a:lvl8pPr marL="4150671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8pPr>
      <a:lvl9pPr marL="4636010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51750" y="6491288"/>
            <a:ext cx="38989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03275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274763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2pPr>
      <a:lvl3pPr marL="1746250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3pPr>
      <a:lvl4pPr marL="221773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4pPr>
      <a:lvl5pPr marL="269398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5pPr>
      <a:lvl6pPr marL="317998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6pPr>
      <a:lvl7pPr marL="366532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7pPr>
      <a:lvl8pPr marL="4150671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8pPr>
      <a:lvl9pPr marL="4636010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6491288"/>
            <a:ext cx="49657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03275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274763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2pPr>
      <a:lvl3pPr marL="1746250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3pPr>
      <a:lvl4pPr marL="221773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4pPr>
      <a:lvl5pPr marL="269398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5pPr>
      <a:lvl6pPr marL="317998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6pPr>
      <a:lvl7pPr marL="366532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7pPr>
      <a:lvl8pPr marL="4150671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8pPr>
      <a:lvl9pPr marL="4636010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6491288"/>
            <a:ext cx="102997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87413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358900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2pPr>
      <a:lvl3pPr marL="1830388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3pPr>
      <a:lvl4pPr marL="230187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4pPr>
      <a:lvl5pPr marL="2773363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5pPr>
      <a:lvl6pPr marL="3262564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6pPr>
      <a:lvl7pPr marL="3747904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7pPr>
      <a:lvl8pPr marL="4233243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8pPr>
      <a:lvl9pPr marL="4718586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6950075"/>
            <a:ext cx="10299700" cy="893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2978150"/>
            <a:ext cx="10299700" cy="169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87413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358900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2pPr>
      <a:lvl3pPr marL="1830388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3pPr>
      <a:lvl4pPr marL="2301875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4pPr>
      <a:lvl5pPr marL="2773363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5pPr>
      <a:lvl6pPr marL="3262564" indent="-606675" algn="l" rtl="0" fontAlgn="base">
        <a:spcBef>
          <a:spcPts val="5626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6pPr>
      <a:lvl7pPr marL="3747904" indent="-606675" algn="l" rtl="0" fontAlgn="base">
        <a:spcBef>
          <a:spcPts val="5626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7pPr>
      <a:lvl8pPr marL="4233243" indent="-606675" algn="l" rtl="0" fontAlgn="base">
        <a:spcBef>
          <a:spcPts val="5626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8pPr>
      <a:lvl9pPr marL="4718586" indent="-606675" algn="l" rtl="0" fontAlgn="base">
        <a:spcBef>
          <a:spcPts val="5626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17259300"/>
            <a:ext cx="1029970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17259300"/>
            <a:ext cx="1029970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1226800"/>
            <a:ext cx="5773737" cy="77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3302000"/>
            <a:ext cx="5773737" cy="77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1226800"/>
            <a:ext cx="5773737" cy="77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3302000"/>
            <a:ext cx="5773737" cy="77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94297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414463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2pPr>
      <a:lvl3pPr marL="1885950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3pPr>
      <a:lvl4pPr marL="2357438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4pPr>
      <a:lvl5pPr marL="282892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5pPr>
      <a:lvl6pPr marL="3316490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6pPr>
      <a:lvl7pPr marL="3801830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7pPr>
      <a:lvl8pPr marL="4287172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8pPr>
      <a:lvl9pPr marL="4772512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2611920-7FFF-42DD-942B-DD8B8F7E8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461" y="-298"/>
            <a:ext cx="12801600" cy="3328423"/>
          </a:xfrm>
          <a:prstGeom prst="rect">
            <a:avLst/>
          </a:prstGeom>
        </p:spPr>
      </p:pic>
      <p:cxnSp>
        <p:nvCxnSpPr>
          <p:cNvPr id="14343" name="Straight Connector 2"/>
          <p:cNvCxnSpPr>
            <a:cxnSpLocks noChangeShapeType="1"/>
          </p:cNvCxnSpPr>
          <p:nvPr/>
        </p:nvCxnSpPr>
        <p:spPr bwMode="auto">
          <a:xfrm>
            <a:off x="203200" y="3763398"/>
            <a:ext cx="12344400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163EF7-8CCB-4F64-8ACA-D4ADDD50F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1577"/>
            <a:ext cx="12801600" cy="3328423"/>
          </a:xfrm>
          <a:prstGeom prst="rect">
            <a:avLst/>
          </a:prstGeom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257300" y="22098000"/>
            <a:ext cx="10287000" cy="52890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67" tIns="48535" rIns="97067" bIns="48535">
            <a:spAutoFit/>
          </a:bodyPr>
          <a:lstStyle>
            <a:lvl1pPr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1pPr>
            <a:lvl2pPr marL="742950" indent="-285750"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2pPr>
            <a:lvl3pPr marL="1143000" indent="-228600"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3pPr>
            <a:lvl4pPr marL="1600200" indent="-228600"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4pPr>
            <a:lvl5pPr marL="2057400" indent="-228600"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Sans"/>
                <a:sym typeface="Gill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Sans"/>
                <a:sym typeface="Gill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Sans"/>
                <a:sym typeface="Gill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Sans"/>
                <a:sym typeface="GillSans"/>
              </a:defRPr>
            </a:lvl9pPr>
          </a:lstStyle>
          <a:p>
            <a:pPr eaLnBrk="1" hangingPunct="1"/>
            <a:r>
              <a:rPr lang="ru-RU" alt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ҚАРАҒАНДЫ, 2026 ЖЫЛДЫҢ 17 СӘУІРІ </a:t>
            </a:r>
            <a:endParaRPr lang="en-US" altLang="de-DE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Лого КМУ">
            <a:extLst>
              <a:ext uri="{FF2B5EF4-FFF2-40B4-BE49-F238E27FC236}">
                <a16:creationId xmlns:a16="http://schemas.microsoft.com/office/drawing/2014/main" id="{AEC97EF3-9D4F-44A8-9523-ECC6326C861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2" y="1254185"/>
            <a:ext cx="3810000" cy="224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22">
            <a:extLst>
              <a:ext uri="{FF2B5EF4-FFF2-40B4-BE49-F238E27FC236}">
                <a16:creationId xmlns:a16="http://schemas.microsoft.com/office/drawing/2014/main" id="{A129F8EB-5323-4CE0-9D32-4D50960FE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82" y="1312654"/>
            <a:ext cx="10560039" cy="13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Е-ПОСТЕР АТАУЫ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23">
            <a:extLst>
              <a:ext uri="{FF2B5EF4-FFF2-40B4-BE49-F238E27FC236}">
                <a16:creationId xmlns:a16="http://schemas.microsoft.com/office/drawing/2014/main" id="{C0938DB0-641B-4263-ABE0-39BADF14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42" y="2202749"/>
            <a:ext cx="8061319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Қатысушы/-лар Т.А.Ә.</a:t>
            </a:r>
          </a:p>
          <a:p>
            <a:pPr algn="ctr" eaLnBrk="1" hangingPunct="1"/>
            <a:r>
              <a:rPr lang="kk-KZ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AD618CB1-344F-4A10-B016-A461102E0CB5}"/>
              </a:ext>
            </a:extLst>
          </p:cNvPr>
          <p:cNvSpPr/>
          <p:nvPr/>
        </p:nvSpPr>
        <p:spPr>
          <a:xfrm>
            <a:off x="-1143000" y="3838751"/>
            <a:ext cx="4515118" cy="630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600" b="1" u="sng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endParaRPr lang="en-US" sz="3600" b="1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9FF8B1BD-6AE6-4E96-8615-2CDE5609BC81}"/>
              </a:ext>
            </a:extLst>
          </p:cNvPr>
          <p:cNvSpPr/>
          <p:nvPr/>
        </p:nvSpPr>
        <p:spPr>
          <a:xfrm>
            <a:off x="5992006" y="3623135"/>
            <a:ext cx="6296925" cy="10327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600" b="1" u="sng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sz="3600" b="1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b="1" u="sng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endParaRPr lang="en-US" sz="3600" b="1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4">
            <a:extLst>
              <a:ext uri="{FF2B5EF4-FFF2-40B4-BE49-F238E27FC236}">
                <a16:creationId xmlns:a16="http://schemas.microsoft.com/office/drawing/2014/main" id="{ADAFC182-1A5D-4D50-9765-307CD5BA02E8}"/>
              </a:ext>
            </a:extLst>
          </p:cNvPr>
          <p:cNvSpPr/>
          <p:nvPr/>
        </p:nvSpPr>
        <p:spPr>
          <a:xfrm>
            <a:off x="-247872" y="8338539"/>
            <a:ext cx="6619207" cy="977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600" b="1" u="sng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</a:t>
            </a:r>
            <a:r>
              <a:rPr lang="ru-RU" sz="3600" b="1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</a:t>
            </a:r>
            <a:endParaRPr lang="en-US" sz="3600" b="1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B11A81D2-DB59-47C6-B74C-BA0901555771}"/>
              </a:ext>
            </a:extLst>
          </p:cNvPr>
          <p:cNvSpPr/>
          <p:nvPr/>
        </p:nvSpPr>
        <p:spPr>
          <a:xfrm>
            <a:off x="3979669" y="18989634"/>
            <a:ext cx="4783332" cy="7123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600" b="1" u="sng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en-US" sz="3600" b="1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5ECA71-CBFF-4566-89BD-B24FC6E52EA5}"/>
              </a:ext>
            </a:extLst>
          </p:cNvPr>
          <p:cNvSpPr txBox="1"/>
          <p:nvPr/>
        </p:nvSpPr>
        <p:spPr>
          <a:xfrm>
            <a:off x="300769" y="4513175"/>
            <a:ext cx="56759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зерттелмеген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жасалмаған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49AF22-AF7D-49B8-9266-18B53496A8CB}"/>
              </a:ext>
            </a:extLst>
          </p:cNvPr>
          <p:cNvSpPr txBox="1"/>
          <p:nvPr/>
        </p:nvSpPr>
        <p:spPr>
          <a:xfrm>
            <a:off x="6441707" y="4469383"/>
            <a:ext cx="62224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шамалас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схемасы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Шектеулер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іріктеу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әдістемесі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0A7A66-D37B-4FB7-9BE5-C377244C5B22}"/>
              </a:ext>
            </a:extLst>
          </p:cNvPr>
          <p:cNvSpPr txBox="1"/>
          <p:nvPr/>
        </p:nvSpPr>
        <p:spPr>
          <a:xfrm>
            <a:off x="249907" y="9208957"/>
            <a:ext cx="57268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график, </a:t>
            </a:r>
          </a:p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диаграмма, 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фото, 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Талқылау-бұл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зерттеуіңіздің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C1045A-48DA-40B9-AED5-E196E5EB407A}"/>
              </a:ext>
            </a:extLst>
          </p:cNvPr>
          <p:cNvSpPr txBox="1"/>
          <p:nvPr/>
        </p:nvSpPr>
        <p:spPr>
          <a:xfrm>
            <a:off x="2997521" y="19674847"/>
            <a:ext cx="78228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756" y="9036749"/>
            <a:ext cx="5876371" cy="4330470"/>
          </a:xfrm>
          <a:prstGeom prst="rect">
            <a:avLst/>
          </a:prstGeom>
        </p:spPr>
      </p:pic>
      <p:sp>
        <p:nvSpPr>
          <p:cNvPr id="26" name="Text Box 180">
            <a:extLst>
              <a:ext uri="{FF2B5EF4-FFF2-40B4-BE49-F238E27FC236}">
                <a16:creationId xmlns:a16="http://schemas.microsoft.com/office/drawing/2014/main" id="{0EF553AE-2F9D-4C67-BDBF-729D45C15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851" y="13502630"/>
            <a:ext cx="4381624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0E637337-0507-41F6-97D2-13754FA48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791916"/>
              </p:ext>
            </p:extLst>
          </p:nvPr>
        </p:nvGraphicFramePr>
        <p:xfrm>
          <a:off x="6725299" y="14453137"/>
          <a:ext cx="5414728" cy="3074052"/>
        </p:xfrm>
        <a:graphic>
          <a:graphicData uri="http://schemas.openxmlformats.org/drawingml/2006/table">
            <a:tbl>
              <a:tblPr firstRow="1" bandRow="1"/>
              <a:tblGrid>
                <a:gridCol w="1353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4001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Text Box 180">
            <a:extLst>
              <a:ext uri="{FF2B5EF4-FFF2-40B4-BE49-F238E27FC236}">
                <a16:creationId xmlns:a16="http://schemas.microsoft.com/office/drawing/2014/main" id="{3C922B17-9F75-4CE0-AACF-62763CFE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259" y="17702312"/>
            <a:ext cx="2867043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30" y="13894132"/>
            <a:ext cx="4112872" cy="2844890"/>
          </a:xfrm>
          <a:prstGeom prst="rect">
            <a:avLst/>
          </a:prstGeom>
        </p:spPr>
      </p:pic>
      <p:pic>
        <p:nvPicPr>
          <p:cNvPr id="30" name="Picture 179" descr="Picture2">
            <a:extLst>
              <a:ext uri="{FF2B5EF4-FFF2-40B4-BE49-F238E27FC236}">
                <a16:creationId xmlns:a16="http://schemas.microsoft.com/office/drawing/2014/main" id="{687C7477-CD31-4BF4-90D8-9FE7AB13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84" y="16267285"/>
            <a:ext cx="3928416" cy="2618792"/>
          </a:xfrm>
          <a:prstGeom prst="rect">
            <a:avLst/>
          </a:prstGeom>
          <a:noFill/>
          <a:ln w="57150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4BF64546C73A40A9597998E2737A1E" ma:contentTypeVersion="10" ma:contentTypeDescription="Создание документа." ma:contentTypeScope="" ma:versionID="0a0a39d2dd5a464e145da3408000c665">
  <xsd:schema xmlns:xsd="http://www.w3.org/2001/XMLSchema" xmlns:xs="http://www.w3.org/2001/XMLSchema" xmlns:p="http://schemas.microsoft.com/office/2006/metadata/properties" xmlns:ns3="2ff0b6ba-d77e-4390-b2e4-ab4a8fe49c4b" targetNamespace="http://schemas.microsoft.com/office/2006/metadata/properties" ma:root="true" ma:fieldsID="49944cb625b98d88ae15fd0cac2d72b2" ns3:_="">
    <xsd:import namespace="2ff0b6ba-d77e-4390-b2e4-ab4a8fe49c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0b6ba-d77e-4390-b2e4-ab4a8fe49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4DB249-7B71-4071-AC15-871B41B668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7CE89-4E4B-4A66-B6C7-7695944DD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0b6ba-d77e-4390-b2e4-ab4a8fe49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EDFA07-44BC-48F4-AAFA-00DDB6A125D3}">
  <ds:schemaRefs>
    <ds:schemaRef ds:uri="http://schemas.microsoft.com/office/2006/metadata/properties"/>
    <ds:schemaRef ds:uri="2ff0b6ba-d77e-4390-b2e4-ab4a8fe49c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Pages>0</Pages>
  <Words>184</Words>
  <Characters>0</Characters>
  <Application>Microsoft Office PowerPoint</Application>
  <PresentationFormat>Произвольный</PresentationFormat>
  <Lines>0</Lines>
  <Paragraphs>60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</vt:i4>
      </vt:variant>
    </vt:vector>
  </HeadingPairs>
  <TitlesOfParts>
    <vt:vector size="18" baseType="lpstr">
      <vt:lpstr>Arial</vt:lpstr>
      <vt:lpstr>GillSans</vt:lpstr>
      <vt:lpstr>Times New Roman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Батықова Әлия</cp:lastModifiedBy>
  <cp:revision>48</cp:revision>
  <dcterms:modified xsi:type="dcterms:W3CDTF">2026-03-05T12:01:42Z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/>
  </property>
  <property fmtid="{D5CDD505-2E9C-101B-9397-08002B2CF9AE}" pid="3" name="lcf76f155ced4ddcb4097134ff3c332f">
    <vt:lpwstr/>
  </property>
  <property fmtid="{D5CDD505-2E9C-101B-9397-08002B2CF9AE}" pid="4" name="ContentTypeId">
    <vt:lpwstr>0x0101005F4BF64546C73A40A9597998E2737A1E</vt:lpwstr>
  </property>
</Properties>
</file>